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852400" cy="20104100"/>
  <p:notesSz cx="128524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894E"/>
    <a:srgbClr val="016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5025E-504D-A547-A0CF-D7E2E502513F}" v="7" dt="2023-09-30T10:49:29.881"/>
    <p1510:client id="{E94C4C5E-7A2F-9D45-B7EA-14B96117731D}" v="4" dt="2023-09-30T10:57:20.61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5" autoAdjust="0"/>
    <p:restoredTop sz="94838" autoAdjust="0"/>
  </p:normalViewPr>
  <p:slideViewPr>
    <p:cSldViewPr>
      <p:cViewPr>
        <p:scale>
          <a:sx n="50" d="100"/>
          <a:sy n="50" d="100"/>
        </p:scale>
        <p:origin x="3138" y="-14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406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ed S. Alghamdi" userId="ebe41eb0-7bfb-47c5-9b4f-d4f5c801d63b" providerId="ADAL" clId="{0915025E-504D-A547-A0CF-D7E2E502513F}"/>
    <pc:docChg chg="undo custSel modSld modMainMaster">
      <pc:chgData name="Mohammed S. Alghamdi" userId="ebe41eb0-7bfb-47c5-9b4f-d4f5c801d63b" providerId="ADAL" clId="{0915025E-504D-A547-A0CF-D7E2E502513F}" dt="2023-09-30T10:49:29.881" v="53" actId="164"/>
      <pc:docMkLst>
        <pc:docMk/>
      </pc:docMkLst>
      <pc:sldChg chg="addSp delSp">
        <pc:chgData name="Mohammed S. Alghamdi" userId="ebe41eb0-7bfb-47c5-9b4f-d4f5c801d63b" providerId="ADAL" clId="{0915025E-504D-A547-A0CF-D7E2E502513F}" dt="2023-09-26T06:03:10.113" v="1" actId="478"/>
        <pc:sldMkLst>
          <pc:docMk/>
          <pc:sldMk cId="3511898020" sldId="259"/>
        </pc:sldMkLst>
        <pc:spChg chg="add del">
          <ac:chgData name="Mohammed S. Alghamdi" userId="ebe41eb0-7bfb-47c5-9b4f-d4f5c801d63b" providerId="ADAL" clId="{0915025E-504D-A547-A0CF-D7E2E502513F}" dt="2023-09-26T06:03:10.113" v="1" actId="478"/>
          <ac:spMkLst>
            <pc:docMk/>
            <pc:sldMk cId="3511898020" sldId="259"/>
            <ac:spMk id="3" creationId="{9908C575-BE28-3FD0-2DD6-343021D0D14A}"/>
          </ac:spMkLst>
        </pc:spChg>
        <pc:spChg chg="add del">
          <ac:chgData name="Mohammed S. Alghamdi" userId="ebe41eb0-7bfb-47c5-9b4f-d4f5c801d63b" providerId="ADAL" clId="{0915025E-504D-A547-A0CF-D7E2E502513F}" dt="2023-09-26T06:03:10.113" v="1" actId="478"/>
          <ac:spMkLst>
            <pc:docMk/>
            <pc:sldMk cId="3511898020" sldId="259"/>
            <ac:spMk id="8" creationId="{9908C575-BE28-3FD0-2DD6-343021D0D14A}"/>
          </ac:spMkLst>
        </pc:spChg>
        <pc:spChg chg="add del">
          <ac:chgData name="Mohammed S. Alghamdi" userId="ebe41eb0-7bfb-47c5-9b4f-d4f5c801d63b" providerId="ADAL" clId="{0915025E-504D-A547-A0CF-D7E2E502513F}" dt="2023-09-26T06:03:10.113" v="1" actId="478"/>
          <ac:spMkLst>
            <pc:docMk/>
            <pc:sldMk cId="3511898020" sldId="259"/>
            <ac:spMk id="25" creationId="{00000000-0000-0000-0000-000000000000}"/>
          </ac:spMkLst>
        </pc:spChg>
        <pc:grpChg chg="add del">
          <ac:chgData name="Mohammed S. Alghamdi" userId="ebe41eb0-7bfb-47c5-9b4f-d4f5c801d63b" providerId="ADAL" clId="{0915025E-504D-A547-A0CF-D7E2E502513F}" dt="2023-09-26T06:03:10.113" v="1" actId="478"/>
          <ac:grpSpMkLst>
            <pc:docMk/>
            <pc:sldMk cId="3511898020" sldId="259"/>
            <ac:grpSpMk id="26" creationId="{00000000-0000-0000-0000-000000000000}"/>
          </ac:grpSpMkLst>
        </pc:grpChg>
        <pc:graphicFrameChg chg="add del">
          <ac:chgData name="Mohammed S. Alghamdi" userId="ebe41eb0-7bfb-47c5-9b4f-d4f5c801d63b" providerId="ADAL" clId="{0915025E-504D-A547-A0CF-D7E2E502513F}" dt="2023-09-26T06:03:10.113" v="1" actId="478"/>
          <ac:graphicFrameMkLst>
            <pc:docMk/>
            <pc:sldMk cId="3511898020" sldId="259"/>
            <ac:graphicFrameMk id="38" creationId="{00000000-0000-0000-0000-000000000000}"/>
          </ac:graphicFrameMkLst>
        </pc:graphicFrameChg>
        <pc:picChg chg="add del">
          <ac:chgData name="Mohammed S. Alghamdi" userId="ebe41eb0-7bfb-47c5-9b4f-d4f5c801d63b" providerId="ADAL" clId="{0915025E-504D-A547-A0CF-D7E2E502513F}" dt="2023-09-26T06:03:10.113" v="1" actId="478"/>
          <ac:picMkLst>
            <pc:docMk/>
            <pc:sldMk cId="3511898020" sldId="259"/>
            <ac:picMk id="20" creationId="{00000000-0000-0000-0000-000000000000}"/>
          </ac:picMkLst>
        </pc:picChg>
        <pc:picChg chg="add del">
          <ac:chgData name="Mohammed S. Alghamdi" userId="ebe41eb0-7bfb-47c5-9b4f-d4f5c801d63b" providerId="ADAL" clId="{0915025E-504D-A547-A0CF-D7E2E502513F}" dt="2023-09-26T06:03:10.113" v="1" actId="478"/>
          <ac:picMkLst>
            <pc:docMk/>
            <pc:sldMk cId="3511898020" sldId="259"/>
            <ac:picMk id="21" creationId="{00000000-0000-0000-0000-000000000000}"/>
          </ac:picMkLst>
        </pc:picChg>
      </pc:sldChg>
      <pc:sldMasterChg chg="addSp delSp modSp mod">
        <pc:chgData name="Mohammed S. Alghamdi" userId="ebe41eb0-7bfb-47c5-9b4f-d4f5c801d63b" providerId="ADAL" clId="{0915025E-504D-A547-A0CF-D7E2E502513F}" dt="2023-09-30T10:49:29.881" v="53" actId="164"/>
        <pc:sldMasterMkLst>
          <pc:docMk/>
          <pc:sldMasterMk cId="0" sldId="2147483648"/>
        </pc:sldMasterMkLst>
        <pc:grpChg chg="add del mod">
          <ac:chgData name="Mohammed S. Alghamdi" userId="ebe41eb0-7bfb-47c5-9b4f-d4f5c801d63b" providerId="ADAL" clId="{0915025E-504D-A547-A0CF-D7E2E502513F}" dt="2023-09-30T10:49:15.976" v="50" actId="165"/>
          <ac:grpSpMkLst>
            <pc:docMk/>
            <pc:sldMasterMk cId="0" sldId="2147483648"/>
            <ac:grpSpMk id="3" creationId="{1A170C82-0892-B2E9-81F4-1CBA8D062130}"/>
          </ac:grpSpMkLst>
        </pc:grpChg>
        <pc:grpChg chg="add mod">
          <ac:chgData name="Mohammed S. Alghamdi" userId="ebe41eb0-7bfb-47c5-9b4f-d4f5c801d63b" providerId="ADAL" clId="{0915025E-504D-A547-A0CF-D7E2E502513F}" dt="2023-09-30T10:49:29.881" v="53" actId="164"/>
          <ac:grpSpMkLst>
            <pc:docMk/>
            <pc:sldMasterMk cId="0" sldId="2147483648"/>
            <ac:grpSpMk id="4" creationId="{514CEF84-82A6-C92D-AB6C-BFC713B74719}"/>
          </ac:grpSpMkLst>
        </pc:grpChg>
        <pc:picChg chg="add mod topLvl modCrop">
          <ac:chgData name="Mohammed S. Alghamdi" userId="ebe41eb0-7bfb-47c5-9b4f-d4f5c801d63b" providerId="ADAL" clId="{0915025E-504D-A547-A0CF-D7E2E502513F}" dt="2023-09-30T10:49:29.881" v="53" actId="164"/>
          <ac:picMkLst>
            <pc:docMk/>
            <pc:sldMasterMk cId="0" sldId="2147483648"/>
            <ac:picMk id="2" creationId="{3134AC94-6876-CEB1-EED0-4A3CD215F12C}"/>
          </ac:picMkLst>
        </pc:picChg>
        <pc:picChg chg="mod topLvl modCrop">
          <ac:chgData name="Mohammed S. Alghamdi" userId="ebe41eb0-7bfb-47c5-9b4f-d4f5c801d63b" providerId="ADAL" clId="{0915025E-504D-A547-A0CF-D7E2E502513F}" dt="2023-09-30T10:49:29.881" v="53" actId="164"/>
          <ac:picMkLst>
            <pc:docMk/>
            <pc:sldMasterMk cId="0" sldId="2147483648"/>
            <ac:picMk id="14" creationId="{00000000-0000-0000-0000-000000000000}"/>
          </ac:picMkLst>
        </pc:picChg>
      </pc:sldMasterChg>
    </pc:docChg>
  </pc:docChgLst>
  <pc:docChgLst>
    <pc:chgData name="Mohammed S. Alghamdi" userId="ebe41eb0-7bfb-47c5-9b4f-d4f5c801d63b" providerId="ADAL" clId="{E94C4C5E-7A2F-9D45-B7EA-14B96117731D}"/>
    <pc:docChg chg="undo custSel delSld modSld">
      <pc:chgData name="Mohammed S. Alghamdi" userId="ebe41eb0-7bfb-47c5-9b4f-d4f5c801d63b" providerId="ADAL" clId="{E94C4C5E-7A2F-9D45-B7EA-14B96117731D}" dt="2023-09-30T11:01:21.210" v="287" actId="14100"/>
      <pc:docMkLst>
        <pc:docMk/>
      </pc:docMkLst>
      <pc:sldChg chg="addSp delSp modSp mod">
        <pc:chgData name="Mohammed S. Alghamdi" userId="ebe41eb0-7bfb-47c5-9b4f-d4f5c801d63b" providerId="ADAL" clId="{E94C4C5E-7A2F-9D45-B7EA-14B96117731D}" dt="2023-09-30T11:01:21.210" v="287" actId="14100"/>
        <pc:sldMkLst>
          <pc:docMk/>
          <pc:sldMk cId="3511898020" sldId="259"/>
        </pc:sldMkLst>
        <pc:spChg chg="del">
          <ac:chgData name="Mohammed S. Alghamdi" userId="ebe41eb0-7bfb-47c5-9b4f-d4f5c801d63b" providerId="ADAL" clId="{E94C4C5E-7A2F-9D45-B7EA-14B96117731D}" dt="2023-09-30T10:50:26.204" v="12" actId="478"/>
          <ac:spMkLst>
            <pc:docMk/>
            <pc:sldMk cId="3511898020" sldId="259"/>
            <ac:spMk id="3" creationId="{9908C575-BE28-3FD0-2DD6-343021D0D14A}"/>
          </ac:spMkLst>
        </pc:spChg>
        <pc:spChg chg="mod">
          <ac:chgData name="Mohammed S. Alghamdi" userId="ebe41eb0-7bfb-47c5-9b4f-d4f5c801d63b" providerId="ADAL" clId="{E94C4C5E-7A2F-9D45-B7EA-14B96117731D}" dt="2023-09-30T11:01:21.210" v="287" actId="14100"/>
          <ac:spMkLst>
            <pc:docMk/>
            <pc:sldMk cId="3511898020" sldId="259"/>
            <ac:spMk id="8" creationId="{9908C575-BE28-3FD0-2DD6-343021D0D14A}"/>
          </ac:spMkLst>
        </pc:spChg>
        <pc:grpChg chg="add del mod">
          <ac:chgData name="Mohammed S. Alghamdi" userId="ebe41eb0-7bfb-47c5-9b4f-d4f5c801d63b" providerId="ADAL" clId="{E94C4C5E-7A2F-9D45-B7EA-14B96117731D}" dt="2023-09-30T10:57:19.579" v="40"/>
          <ac:grpSpMkLst>
            <pc:docMk/>
            <pc:sldMk cId="3511898020" sldId="259"/>
            <ac:grpSpMk id="3" creationId="{544BC6DA-3DC9-FC24-0F29-0F9239311E47}"/>
          </ac:grpSpMkLst>
        </pc:grpChg>
        <pc:grpChg chg="add mod">
          <ac:chgData name="Mohammed S. Alghamdi" userId="ebe41eb0-7bfb-47c5-9b4f-d4f5c801d63b" providerId="ADAL" clId="{E94C4C5E-7A2F-9D45-B7EA-14B96117731D}" dt="2023-09-30T10:58:13.765" v="122" actId="1076"/>
          <ac:grpSpMkLst>
            <pc:docMk/>
            <pc:sldMk cId="3511898020" sldId="259"/>
            <ac:grpSpMk id="9" creationId="{B2166886-8B26-FA82-1954-4A8EF4B66DED}"/>
          </ac:grpSpMkLst>
        </pc:grpChg>
        <pc:grpChg chg="del">
          <ac:chgData name="Mohammed S. Alghamdi" userId="ebe41eb0-7bfb-47c5-9b4f-d4f5c801d63b" providerId="ADAL" clId="{E94C4C5E-7A2F-9D45-B7EA-14B96117731D}" dt="2023-09-30T10:50:27.276" v="13" actId="478"/>
          <ac:grpSpMkLst>
            <pc:docMk/>
            <pc:sldMk cId="3511898020" sldId="259"/>
            <ac:grpSpMk id="26" creationId="{00000000-0000-0000-0000-000000000000}"/>
          </ac:grpSpMkLst>
        </pc:grpChg>
        <pc:graphicFrameChg chg="add del mod modGraphic">
          <ac:chgData name="Mohammed S. Alghamdi" userId="ebe41eb0-7bfb-47c5-9b4f-d4f5c801d63b" providerId="ADAL" clId="{E94C4C5E-7A2F-9D45-B7EA-14B96117731D}" dt="2023-09-30T10:57:19.579" v="40"/>
          <ac:graphicFrameMkLst>
            <pc:docMk/>
            <pc:sldMk cId="3511898020" sldId="259"/>
            <ac:graphicFrameMk id="2" creationId="{8CEAA98A-FB03-D747-290D-55F32A67F955}"/>
          </ac:graphicFrameMkLst>
        </pc:graphicFrameChg>
        <pc:graphicFrameChg chg="add mod modGraphic">
          <ac:chgData name="Mohammed S. Alghamdi" userId="ebe41eb0-7bfb-47c5-9b4f-d4f5c801d63b" providerId="ADAL" clId="{E94C4C5E-7A2F-9D45-B7EA-14B96117731D}" dt="2023-09-30T10:58:18.098" v="124" actId="14100"/>
          <ac:graphicFrameMkLst>
            <pc:docMk/>
            <pc:sldMk cId="3511898020" sldId="259"/>
            <ac:graphicFrameMk id="7" creationId="{F2135B62-5C17-04FF-D657-281830124B9B}"/>
          </ac:graphicFrameMkLst>
        </pc:graphicFrameChg>
        <pc:graphicFrameChg chg="del">
          <ac:chgData name="Mohammed S. Alghamdi" userId="ebe41eb0-7bfb-47c5-9b4f-d4f5c801d63b" providerId="ADAL" clId="{E94C4C5E-7A2F-9D45-B7EA-14B96117731D}" dt="2023-09-30T10:50:31.891" v="15" actId="478"/>
          <ac:graphicFrameMkLst>
            <pc:docMk/>
            <pc:sldMk cId="3511898020" sldId="259"/>
            <ac:graphicFrameMk id="38" creationId="{00000000-0000-0000-0000-000000000000}"/>
          </ac:graphicFrameMkLst>
        </pc:graphicFrameChg>
        <pc:picChg chg="mod">
          <ac:chgData name="Mohammed S. Alghamdi" userId="ebe41eb0-7bfb-47c5-9b4f-d4f5c801d63b" providerId="ADAL" clId="{E94C4C5E-7A2F-9D45-B7EA-14B96117731D}" dt="2023-09-30T10:56:57.833" v="18"/>
          <ac:picMkLst>
            <pc:docMk/>
            <pc:sldMk cId="3511898020" sldId="259"/>
            <ac:picMk id="4" creationId="{063BE026-6837-8206-D16A-5220FBF6214C}"/>
          </ac:picMkLst>
        </pc:picChg>
        <pc:picChg chg="mod">
          <ac:chgData name="Mohammed S. Alghamdi" userId="ebe41eb0-7bfb-47c5-9b4f-d4f5c801d63b" providerId="ADAL" clId="{E94C4C5E-7A2F-9D45-B7EA-14B96117731D}" dt="2023-09-30T10:56:57.833" v="18"/>
          <ac:picMkLst>
            <pc:docMk/>
            <pc:sldMk cId="3511898020" sldId="259"/>
            <ac:picMk id="5" creationId="{9B18A066-D2F0-3963-E4DF-389C4F1D4148}"/>
          </ac:picMkLst>
        </pc:picChg>
        <pc:picChg chg="mod">
          <ac:chgData name="Mohammed S. Alghamdi" userId="ebe41eb0-7bfb-47c5-9b4f-d4f5c801d63b" providerId="ADAL" clId="{E94C4C5E-7A2F-9D45-B7EA-14B96117731D}" dt="2023-09-30T10:56:57.833" v="18"/>
          <ac:picMkLst>
            <pc:docMk/>
            <pc:sldMk cId="3511898020" sldId="259"/>
            <ac:picMk id="6" creationId="{AFDF7ADF-7E16-406E-34E6-5E6888E1554A}"/>
          </ac:picMkLst>
        </pc:picChg>
        <pc:picChg chg="mod">
          <ac:chgData name="Mohammed S. Alghamdi" userId="ebe41eb0-7bfb-47c5-9b4f-d4f5c801d63b" providerId="ADAL" clId="{E94C4C5E-7A2F-9D45-B7EA-14B96117731D}" dt="2023-09-30T10:57:20.615" v="41"/>
          <ac:picMkLst>
            <pc:docMk/>
            <pc:sldMk cId="3511898020" sldId="259"/>
            <ac:picMk id="10" creationId="{7B7CAA25-DF3D-2830-58D2-505E4C7D05A3}"/>
          </ac:picMkLst>
        </pc:picChg>
        <pc:picChg chg="mod">
          <ac:chgData name="Mohammed S. Alghamdi" userId="ebe41eb0-7bfb-47c5-9b4f-d4f5c801d63b" providerId="ADAL" clId="{E94C4C5E-7A2F-9D45-B7EA-14B96117731D}" dt="2023-09-30T10:57:20.615" v="41"/>
          <ac:picMkLst>
            <pc:docMk/>
            <pc:sldMk cId="3511898020" sldId="259"/>
            <ac:picMk id="11" creationId="{E8926278-FDB3-8B3E-9BCD-D60423EA95FA}"/>
          </ac:picMkLst>
        </pc:picChg>
        <pc:picChg chg="mod">
          <ac:chgData name="Mohammed S. Alghamdi" userId="ebe41eb0-7bfb-47c5-9b4f-d4f5c801d63b" providerId="ADAL" clId="{E94C4C5E-7A2F-9D45-B7EA-14B96117731D}" dt="2023-09-30T10:57:20.615" v="41"/>
          <ac:picMkLst>
            <pc:docMk/>
            <pc:sldMk cId="3511898020" sldId="259"/>
            <ac:picMk id="12" creationId="{8ECDF61C-BB06-97B4-E051-A4B4672ACCC0}"/>
          </ac:picMkLst>
        </pc:picChg>
        <pc:picChg chg="del">
          <ac:chgData name="Mohammed S. Alghamdi" userId="ebe41eb0-7bfb-47c5-9b4f-d4f5c801d63b" providerId="ADAL" clId="{E94C4C5E-7A2F-9D45-B7EA-14B96117731D}" dt="2023-09-30T10:50:28.439" v="14" actId="478"/>
          <ac:picMkLst>
            <pc:docMk/>
            <pc:sldMk cId="3511898020" sldId="259"/>
            <ac:picMk id="20" creationId="{00000000-0000-0000-0000-000000000000}"/>
          </ac:picMkLst>
        </pc:picChg>
        <pc:picChg chg="del">
          <ac:chgData name="Mohammed S. Alghamdi" userId="ebe41eb0-7bfb-47c5-9b4f-d4f5c801d63b" providerId="ADAL" clId="{E94C4C5E-7A2F-9D45-B7EA-14B96117731D}" dt="2023-09-30T10:50:15.970" v="0" actId="478"/>
          <ac:picMkLst>
            <pc:docMk/>
            <pc:sldMk cId="3511898020" sldId="259"/>
            <ac:picMk id="21" creationId="{00000000-0000-0000-0000-000000000000}"/>
          </ac:picMkLst>
        </pc:picChg>
      </pc:sldChg>
      <pc:sldChg chg="del">
        <pc:chgData name="Mohammed S. Alghamdi" userId="ebe41eb0-7bfb-47c5-9b4f-d4f5c801d63b" providerId="ADAL" clId="{E94C4C5E-7A2F-9D45-B7EA-14B96117731D}" dt="2023-09-30T10:50:37.251" v="17" actId="2696"/>
        <pc:sldMkLst>
          <pc:docMk/>
          <pc:sldMk cId="2168948186" sldId="260"/>
        </pc:sldMkLst>
      </pc:sldChg>
      <pc:sldChg chg="del">
        <pc:chgData name="Mohammed S. Alghamdi" userId="ebe41eb0-7bfb-47c5-9b4f-d4f5c801d63b" providerId="ADAL" clId="{E94C4C5E-7A2F-9D45-B7EA-14B96117731D}" dt="2023-09-30T10:50:35.745" v="16" actId="2696"/>
        <pc:sldMkLst>
          <pc:docMk/>
          <pc:sldMk cId="1330876334" sldId="261"/>
        </pc:sldMkLst>
      </pc:sldChg>
    </pc:docChg>
  </pc:docChgLst>
  <pc:docChgLst>
    <pc:chgData name="Mohammed S. Alghamdi" userId="ebe41eb0-7bfb-47c5-9b4f-d4f5c801d63b" providerId="ADAL" clId="{04F067B0-2AEA-E341-AA13-80F80C180719}"/>
    <pc:docChg chg="custSel addSld modSld">
      <pc:chgData name="Mohammed S. Alghamdi" userId="ebe41eb0-7bfb-47c5-9b4f-d4f5c801d63b" providerId="ADAL" clId="{04F067B0-2AEA-E341-AA13-80F80C180719}" dt="2023-08-17T17:09:43.002" v="11" actId="1076"/>
      <pc:docMkLst>
        <pc:docMk/>
      </pc:docMkLst>
      <pc:sldChg chg="delSp modSp add mod">
        <pc:chgData name="Mohammed S. Alghamdi" userId="ebe41eb0-7bfb-47c5-9b4f-d4f5c801d63b" providerId="ADAL" clId="{04F067B0-2AEA-E341-AA13-80F80C180719}" dt="2023-08-17T17:09:43.002" v="11" actId="1076"/>
        <pc:sldMkLst>
          <pc:docMk/>
          <pc:sldMk cId="1330876334" sldId="261"/>
        </pc:sldMkLst>
        <pc:spChg chg="del">
          <ac:chgData name="Mohammed S. Alghamdi" userId="ebe41eb0-7bfb-47c5-9b4f-d4f5c801d63b" providerId="ADAL" clId="{04F067B0-2AEA-E341-AA13-80F80C180719}" dt="2023-08-17T17:09:04.269" v="2" actId="478"/>
          <ac:spMkLst>
            <pc:docMk/>
            <pc:sldMk cId="1330876334" sldId="261"/>
            <ac:spMk id="3" creationId="{9908C575-BE28-3FD0-2DD6-343021D0D14A}"/>
          </ac:spMkLst>
        </pc:spChg>
        <pc:spChg chg="mod">
          <ac:chgData name="Mohammed S. Alghamdi" userId="ebe41eb0-7bfb-47c5-9b4f-d4f5c801d63b" providerId="ADAL" clId="{04F067B0-2AEA-E341-AA13-80F80C180719}" dt="2023-08-17T17:09:43.002" v="11" actId="1076"/>
          <ac:spMkLst>
            <pc:docMk/>
            <pc:sldMk cId="1330876334" sldId="261"/>
            <ac:spMk id="8" creationId="{9908C575-BE28-3FD0-2DD6-343021D0D14A}"/>
          </ac:spMkLst>
        </pc:spChg>
        <pc:grpChg chg="del">
          <ac:chgData name="Mohammed S. Alghamdi" userId="ebe41eb0-7bfb-47c5-9b4f-d4f5c801d63b" providerId="ADAL" clId="{04F067B0-2AEA-E341-AA13-80F80C180719}" dt="2023-08-17T17:09:06.339" v="3" actId="478"/>
          <ac:grpSpMkLst>
            <pc:docMk/>
            <pc:sldMk cId="1330876334" sldId="261"/>
            <ac:grpSpMk id="26" creationId="{00000000-0000-0000-0000-000000000000}"/>
          </ac:grpSpMkLst>
        </pc:grpChg>
        <pc:picChg chg="del">
          <ac:chgData name="Mohammed S. Alghamdi" userId="ebe41eb0-7bfb-47c5-9b4f-d4f5c801d63b" providerId="ADAL" clId="{04F067B0-2AEA-E341-AA13-80F80C180719}" dt="2023-08-17T17:09:10.319" v="4" actId="478"/>
          <ac:picMkLst>
            <pc:docMk/>
            <pc:sldMk cId="1330876334" sldId="261"/>
            <ac:picMk id="20" creationId="{00000000-0000-0000-0000-000000000000}"/>
          </ac:picMkLst>
        </pc:picChg>
        <pc:picChg chg="del">
          <ac:chgData name="Mohammed S. Alghamdi" userId="ebe41eb0-7bfb-47c5-9b4f-d4f5c801d63b" providerId="ADAL" clId="{04F067B0-2AEA-E341-AA13-80F80C180719}" dt="2023-08-17T17:08:26.847" v="1" actId="478"/>
          <ac:picMkLst>
            <pc:docMk/>
            <pc:sldMk cId="1330876334" sldId="261"/>
            <ac:picMk id="21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56895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7280275" y="0"/>
            <a:ext cx="556895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2399A-E574-41AA-8986-D56DC83C2FB9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9096038"/>
            <a:ext cx="556895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7280275" y="19096038"/>
            <a:ext cx="556895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7FCA2-E6EE-4884-A7B8-65335A000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11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56895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280275" y="0"/>
            <a:ext cx="556895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F63D4-2D2C-4828-A252-B6E73F713121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7675" y="2513013"/>
            <a:ext cx="433705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85875" y="9675813"/>
            <a:ext cx="1028065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556895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280275" y="19096038"/>
            <a:ext cx="556895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C3060-7B41-47DD-A5D9-83183938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4"/>
          <a:stretch/>
        </p:blipFill>
        <p:spPr>
          <a:xfrm>
            <a:off x="0" y="9017"/>
            <a:ext cx="12858168" cy="187298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50" y="18538560"/>
            <a:ext cx="13339011" cy="15972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26" descr="Registration icon PNG and SVG Vector Free Download"/>
          <p:cNvSpPr>
            <a:spLocks noChangeAspect="1" noChangeArrowheads="1"/>
          </p:cNvSpPr>
          <p:nvPr/>
        </p:nvSpPr>
        <p:spPr bwMode="auto">
          <a:xfrm>
            <a:off x="155574" y="-144463"/>
            <a:ext cx="6005493" cy="600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08C575-BE28-3FD0-2DD6-343021D0D14A}"/>
              </a:ext>
            </a:extLst>
          </p:cNvPr>
          <p:cNvSpPr txBox="1"/>
          <p:nvPr/>
        </p:nvSpPr>
        <p:spPr>
          <a:xfrm>
            <a:off x="920370" y="4761302"/>
            <a:ext cx="11220830" cy="347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4400" dirty="0">
                <a:solidFill>
                  <a:srgbClr val="AA894E"/>
                </a:solidFill>
                <a:latin typeface="29LT Azer Medium" pitchFamily="2" charset="-78"/>
                <a:ea typeface="GE SS Two Bold" panose="020A0503020102020204" pitchFamily="18" charset="-78"/>
                <a:cs typeface="29LT Azer Medium" pitchFamily="2" charset="-78"/>
              </a:rPr>
              <a:t>يرجى استخدام أحد الخطوط التالية </a:t>
            </a:r>
          </a:p>
          <a:p>
            <a:pPr algn="ctr" rtl="1"/>
            <a:r>
              <a:rPr lang="en-US" sz="4400" dirty="0">
                <a:solidFill>
                  <a:srgbClr val="AA894E"/>
                </a:solidFill>
                <a:latin typeface="29LT Azer Medium" pitchFamily="2" charset="-78"/>
                <a:ea typeface="GE SS Two Bold" panose="020A0503020102020204" pitchFamily="18" charset="-78"/>
                <a:cs typeface="29LT Azer Medium" pitchFamily="2" charset="-78"/>
              </a:rPr>
              <a:t>GE SS Two</a:t>
            </a:r>
            <a:endParaRPr lang="ar-SA" sz="4400" dirty="0">
              <a:solidFill>
                <a:srgbClr val="AA894E"/>
              </a:solidFill>
              <a:latin typeface="29LT Azer Medium" pitchFamily="2" charset="-78"/>
              <a:ea typeface="GE SS Two Bold" panose="020A0503020102020204" pitchFamily="18" charset="-78"/>
              <a:cs typeface="29LT Azer Medium" pitchFamily="2" charset="-78"/>
            </a:endParaRPr>
          </a:p>
          <a:p>
            <a:pPr algn="ctr" rtl="1"/>
            <a:r>
              <a:rPr lang="ar-SA" sz="4400" dirty="0">
                <a:solidFill>
                  <a:srgbClr val="AA894E"/>
                </a:solidFill>
                <a:latin typeface="29LT Azer Medium" pitchFamily="2" charset="-78"/>
                <a:ea typeface="GE SS Two Bold" panose="020A0503020102020204" pitchFamily="18" charset="-78"/>
                <a:cs typeface="29LT Azer Medium" pitchFamily="2" charset="-78"/>
              </a:rPr>
              <a:t>أو </a:t>
            </a:r>
          </a:p>
          <a:p>
            <a:pPr algn="ctr" rtl="1"/>
            <a:r>
              <a:rPr lang="en-US" sz="4400" dirty="0">
                <a:solidFill>
                  <a:srgbClr val="AA894E"/>
                </a:solidFill>
                <a:latin typeface="29LT Azer Medium" pitchFamily="2" charset="-78"/>
                <a:ea typeface="GE SS Two Bold" panose="020A0503020102020204" pitchFamily="18" charset="-78"/>
                <a:cs typeface="29LT Azer Medium" pitchFamily="2" charset="-78"/>
              </a:rPr>
              <a:t>29LT </a:t>
            </a:r>
            <a:r>
              <a:rPr lang="en-US" sz="4400" dirty="0" err="1">
                <a:solidFill>
                  <a:srgbClr val="AA894E"/>
                </a:solidFill>
                <a:latin typeface="29LT Azer Medium" pitchFamily="2" charset="-78"/>
                <a:ea typeface="GE SS Two Bold" panose="020A0503020102020204" pitchFamily="18" charset="-78"/>
                <a:cs typeface="29LT Azer Medium" pitchFamily="2" charset="-78"/>
              </a:rPr>
              <a:t>Azer</a:t>
            </a:r>
            <a:endParaRPr lang="ar-SA" sz="4400" dirty="0">
              <a:solidFill>
                <a:srgbClr val="AA894E"/>
              </a:solidFill>
              <a:latin typeface="29LT Azer Medium" pitchFamily="2" charset="-78"/>
              <a:ea typeface="GE SS Two Bold" panose="020A0503020102020204" pitchFamily="18" charset="-78"/>
              <a:cs typeface="29LT Azer Medium" pitchFamily="2" charset="-78"/>
            </a:endParaRPr>
          </a:p>
          <a:p>
            <a:pPr algn="ctr" rtl="1"/>
            <a:endParaRPr lang="ar-SA" sz="4400" dirty="0">
              <a:solidFill>
                <a:srgbClr val="AA894E"/>
              </a:solidFill>
              <a:latin typeface="29LT Azer Medium" pitchFamily="2" charset="-78"/>
              <a:ea typeface="GE SS Two Bold" panose="020A0503020102020204" pitchFamily="18" charset="-78"/>
              <a:cs typeface="29LT Azer Medium" pitchFamily="2" charset="-7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135B62-5C17-04FF-D657-28183012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070365"/>
              </p:ext>
            </p:extLst>
          </p:nvPr>
        </p:nvGraphicFramePr>
        <p:xfrm>
          <a:off x="155574" y="13984863"/>
          <a:ext cx="12696826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910">
                  <a:extLst>
                    <a:ext uri="{9D8B030D-6E8A-4147-A177-3AD203B41FA5}">
                      <a16:colId xmlns:a16="http://schemas.microsoft.com/office/drawing/2014/main" val="2949563650"/>
                    </a:ext>
                  </a:extLst>
                </a:gridCol>
                <a:gridCol w="5296376">
                  <a:extLst>
                    <a:ext uri="{9D8B030D-6E8A-4147-A177-3AD203B41FA5}">
                      <a16:colId xmlns:a16="http://schemas.microsoft.com/office/drawing/2014/main" val="1503289331"/>
                    </a:ext>
                  </a:extLst>
                </a:gridCol>
                <a:gridCol w="3863540">
                  <a:extLst>
                    <a:ext uri="{9D8B030D-6E8A-4147-A177-3AD203B41FA5}">
                      <a16:colId xmlns:a16="http://schemas.microsoft.com/office/drawing/2014/main" val="1876083782"/>
                    </a:ext>
                  </a:extLst>
                </a:gridCol>
              </a:tblGrid>
              <a:tr h="8842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9:00 </a:t>
                      </a: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ص – </a:t>
                      </a:r>
                      <a:r>
                        <a:rPr lang="en-US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2:00 </a:t>
                      </a: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م </a:t>
                      </a:r>
                      <a:endParaRPr lang="en-US" sz="3200" b="1" i="0" dirty="0">
                        <a:solidFill>
                          <a:srgbClr val="2B6771"/>
                        </a:solidFill>
                        <a:latin typeface="29LT Azer Medium" pitchFamily="2" charset="-78"/>
                        <a:cs typeface="29LT Azer Medium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قاعة الملك عبدالعزيز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المساندة 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الأحد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20</a:t>
                      </a: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 / </a:t>
                      </a:r>
                      <a:r>
                        <a:rPr lang="en-US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08</a:t>
                      </a:r>
                      <a:r>
                        <a:rPr lang="ar-SA" sz="3200" b="1" i="0" dirty="0">
                          <a:solidFill>
                            <a:srgbClr val="2B6771"/>
                          </a:solidFill>
                          <a:latin typeface="29LT Azer Medium" pitchFamily="2" charset="-78"/>
                          <a:cs typeface="29LT Azer Medium" pitchFamily="2" charset="-78"/>
                        </a:rPr>
                        <a:t> / 2023م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19190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2166886-8B26-FA82-1954-4A8EF4B66DED}"/>
              </a:ext>
            </a:extLst>
          </p:cNvPr>
          <p:cNvGrpSpPr/>
          <p:nvPr/>
        </p:nvGrpSpPr>
        <p:grpSpPr>
          <a:xfrm>
            <a:off x="1380488" y="12959058"/>
            <a:ext cx="10091424" cy="1025805"/>
            <a:chOff x="1362012" y="12751515"/>
            <a:chExt cx="10091424" cy="102580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B7CAA25-DF3D-2830-58D2-505E4C7D0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9629" y="12796267"/>
              <a:ext cx="707571" cy="872226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8926278-FDB3-8B3E-9BCD-D60423EA9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75198" y="12873218"/>
              <a:ext cx="778238" cy="7824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ECDF61C-BB06-97B4-E051-A4B4672ACC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35772" t="31139" r="34837" b="32405"/>
            <a:stretch/>
          </p:blipFill>
          <p:spPr>
            <a:xfrm>
              <a:off x="1362012" y="12751515"/>
              <a:ext cx="1101788" cy="10258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1898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</TotalTime>
  <Words>27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29LT Azer Medium</vt:lpstr>
      <vt:lpstr>Calibri</vt:lpstr>
      <vt:lpstr>GE SS Two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إعلان طولي (نموذج ١)</dc:title>
  <dc:creator>Mohammed S. Alghamdi</dc:creator>
  <cp:lastModifiedBy>Mohammed S. Alghamdi</cp:lastModifiedBy>
  <cp:revision>46</cp:revision>
  <dcterms:created xsi:type="dcterms:W3CDTF">2023-03-13T05:42:55Z</dcterms:created>
  <dcterms:modified xsi:type="dcterms:W3CDTF">2023-10-01T11:50:10Z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2022-03-31T00:00:00Z</vt:filetime>
  </property>
  <property fmtid="{D5CDD505-2E9C-101B-9397-08002B2CF9AE}" pid="3" name="Creator">
    <vt:lpwstr>Adobe Illustrator 26.1 (Macintosh)</vt:lpwstr>
  </property>
  <property fmtid="{D5CDD505-2E9C-101B-9397-08002B2CF9AE}" pid="4" name="LastSaved">
    <vt:filetime>2023-03-13T00:00:00Z</vt:filetime>
  </property>
  <property fmtid="{D5CDD505-2E9C-101B-9397-08002B2CF9AE}" pid="5" name="Producer">
    <vt:lpwstr>Adobe PDF library 16.04</vt:lpwstr>
  </property>
</Properties>
</file>